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  <Override PartName="/ppt/media/media1.mov" ContentType="video/unknown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正文级别 1…"/>
          <p:cNvSpPr txBox="1"/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/>
          <p:nvPr>
            <p:ph type="pic" sz="quarter" idx="13"/>
          </p:nvPr>
        </p:nvSpPr>
        <p:spPr>
          <a:xfrm>
            <a:off x="12636500" y="7213600"/>
            <a:ext cx="10477500" cy="524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图像"/>
          <p:cNvSpPr/>
          <p:nvPr>
            <p:ph type="pic" sz="quarter" idx="14"/>
          </p:nvPr>
        </p:nvSpPr>
        <p:spPr>
          <a:xfrm>
            <a:off x="12636500" y="1524000"/>
            <a:ext cx="10477500" cy="524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图像"/>
          <p:cNvSpPr/>
          <p:nvPr>
            <p:ph type="pic" sz="half" idx="15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幻灯片编号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2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/>
          <p:nvPr>
            <p:ph type="pic" sz="half" idx="13"/>
          </p:nvPr>
        </p:nvSpPr>
        <p:spPr>
          <a:xfrm>
            <a:off x="12636500" y="1524000"/>
            <a:ext cx="10477500" cy="109347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图像"/>
          <p:cNvSpPr/>
          <p:nvPr>
            <p:ph type="pic" sz="half" idx="14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/>
          <p:nvPr>
            <p:ph type="body" sz="quarter" idx="13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4" name="“"/>
          <p:cNvSpPr txBox="1"/>
          <p:nvPr>
            <p:ph type="body" sz="quarter" idx="14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5" name="— Johnny Appleseed"/>
          <p:cNvSpPr txBox="1"/>
          <p:nvPr>
            <p:ph type="body" sz="quarter" idx="15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6" sz="38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6" name="在此键入引文。"/>
          <p:cNvSpPr txBox="1"/>
          <p:nvPr>
            <p:ph type="body" sz="quarter" idx="16"/>
          </p:nvPr>
        </p:nvSpPr>
        <p:spPr>
          <a:xfrm>
            <a:off x="1257300" y="7404099"/>
            <a:ext cx="21869400" cy="15621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cap="all" spc="656" sz="82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在此键入引文。</a:t>
            </a:r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800100" y="3987800"/>
            <a:ext cx="22771100" cy="89916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9" sz="105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像"/>
          <p:cNvSpPr/>
          <p:nvPr>
            <p:ph type="pic" idx="13"/>
          </p:nvPr>
        </p:nvSpPr>
        <p:spPr>
          <a:xfrm>
            <a:off x="1244600" y="3251200"/>
            <a:ext cx="21869400" cy="92075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2" name="正文级别 1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像"/>
          <p:cNvSpPr/>
          <p:nvPr>
            <p:ph type="pic" idx="13"/>
          </p:nvPr>
        </p:nvSpPr>
        <p:spPr>
          <a:xfrm>
            <a:off x="10464800" y="1530350"/>
            <a:ext cx="12661900" cy="10922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标题文本"/>
          <p:cNvSpPr txBox="1"/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9" sz="10500"/>
            </a:lvl1pPr>
          </a:lstStyle>
          <a:p>
            <a:pPr/>
            <a:r>
              <a:t>标题文本</a:t>
            </a:r>
          </a:p>
        </p:txBody>
      </p:sp>
      <p:sp>
        <p:nvSpPr>
          <p:cNvPr id="58" name="正文级别 1…"/>
          <p:cNvSpPr txBox="1"/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/>
          <p:nvPr>
            <p:ph type="pic" sz="half" idx="13"/>
          </p:nvPr>
        </p:nvSpPr>
        <p:spPr>
          <a:xfrm>
            <a:off x="10464800" y="3289300"/>
            <a:ext cx="12636500" cy="91694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Lorem ipsum"/>
          <p:cNvSpPr txBox="1"/>
          <p:nvPr>
            <p:ph type="body" sz="quarter" idx="14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8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8" name="正文级别 1…"/>
          <p:cNvSpPr txBox="1"/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pc="70" sz="3500"/>
            </a:lvl1pPr>
            <a:lvl2pPr>
              <a:spcBef>
                <a:spcPts val="4000"/>
              </a:spcBef>
              <a:defRPr spc="70" sz="3500"/>
            </a:lvl2pPr>
            <a:lvl3pPr>
              <a:spcBef>
                <a:spcPts val="4000"/>
              </a:spcBef>
              <a:defRPr spc="70" sz="3500"/>
            </a:lvl3pPr>
            <a:lvl4pPr>
              <a:spcBef>
                <a:spcPts val="4000"/>
              </a:spcBef>
              <a:defRPr spc="70" sz="3500"/>
            </a:lvl4pPr>
            <a:lvl5pPr>
              <a:spcBef>
                <a:spcPts val="4000"/>
              </a:spcBef>
              <a:defRPr spc="70" sz="3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48" sz="2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  </a:t>
            </a:r>
          </a:p>
        </p:txBody>
      </p:sp>
      <p:pic>
        <p:nvPicPr>
          <p:cNvPr id="159" name="B4E7FE81-26AD-4785-9648-372274F5D446-L0-001.jpeg" descr="B4E7FE81-26AD-4785-9648-372274F5D44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08401">
            <a:off x="674378" y="884737"/>
            <a:ext cx="7984065" cy="119465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0" name="B4E7FE81-26AD-4785-9648-372274F5D446-L0-001.jpeg" descr="B4E7FE81-26AD-4785-9648-372274F5D44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293477">
            <a:off x="3806421" y="761990"/>
            <a:ext cx="8148132" cy="121920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1" name="B4E7FE81-26AD-4785-9648-372274F5D446-L0-001.jpeg" descr="B4E7FE81-26AD-4785-9648-372274F5D44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345199">
            <a:off x="15528913" y="659301"/>
            <a:ext cx="7984065" cy="119465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2" name="B4E7FE81-26AD-4785-9648-372274F5D446-L0-001.jpeg" descr="B4E7FE81-26AD-4785-9648-372274F5D44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794539">
            <a:off x="9221547" y="517641"/>
            <a:ext cx="8173412" cy="122298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3" name="B4E7FE81-26AD-4785-9648-372274F5D446-L0-001.jpeg" descr="B4E7FE81-26AD-4785-9648-372274F5D44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4466219">
            <a:off x="8389275" y="1232118"/>
            <a:ext cx="7984065" cy="119465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4" name="B4E7FE81-26AD-4785-9648-372274F5D446-L0-001.jpeg" descr="B4E7FE81-26AD-4785-9648-372274F5D44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338701">
            <a:off x="388476" y="1337263"/>
            <a:ext cx="8333158" cy="124688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5" name="B4E7FE81-26AD-4785-9648-372274F5D446-L0-001.jpeg" descr="B4E7FE81-26AD-4785-9648-372274F5D44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9352">
            <a:off x="14100444" y="1296680"/>
            <a:ext cx="7986869" cy="119507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6" name="B4E7FE81-26AD-4785-9648-372274F5D446-L0-001.jpeg" descr="B4E7FE81-26AD-4785-9648-372274F5D446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1190" y="3194532"/>
            <a:ext cx="18561620" cy="277736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onec quis nunc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199" name="About the fil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4745">
              <a:defRPr spc="113" sz="5684"/>
            </a:lvl1pPr>
          </a:lstStyle>
          <a:p>
            <a:pPr/>
            <a:r>
              <a:t>About the film</a:t>
            </a:r>
          </a:p>
        </p:txBody>
      </p:sp>
      <p:sp>
        <p:nvSpPr>
          <p:cNvPr id="200" name="Directed by Woody Allen in 198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Directed by Woody Allen in 1985</a:t>
            </a:r>
          </a:p>
          <a:p>
            <a:pPr/>
            <a:r>
              <a:t>Comedy</a:t>
            </a:r>
          </a:p>
          <a:p>
            <a:pPr/>
            <a:r>
              <a:t>It is the tale of a film character enters the real world.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标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1080p 2.mov" descr="1080p 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0000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58" b="35342"/>
          <a:stretch>
            <a:fillRect/>
          </a:stretch>
        </p:blipFill>
        <p:spPr>
          <a:xfrm>
            <a:off x="1257300" y="3263900"/>
            <a:ext cx="21856700" cy="9194800"/>
          </a:xfrm>
          <a:prstGeom prst="rect">
            <a:avLst/>
          </a:prstGeom>
        </p:spPr>
      </p:pic>
      <p:sp>
        <p:nvSpPr>
          <p:cNvPr id="173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2361">
              <a:defRPr spc="107" sz="5394"/>
            </a:pPr>
          </a:p>
        </p:txBody>
      </p:sp>
      <p:sp>
        <p:nvSpPr>
          <p:cNvPr id="174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02361">
              <a:defRPr spc="318" sz="3534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954" t="512" r="6480" b="17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7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The ic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icon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02" t="1" r="354" b="2536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3" name="图像" descr="图像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2587" t="10990" r="24" b="557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4" name="图像" descr="图像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235" t="0" r="2591" b="158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969" t="857" r="312" b="0"/>
          <a:stretch>
            <a:fillRect/>
          </a:stretch>
        </p:blipFill>
        <p:spPr>
          <a:xfrm>
            <a:off x="12636500" y="1524000"/>
            <a:ext cx="10477500" cy="10909301"/>
          </a:xfrm>
          <a:prstGeom prst="rect">
            <a:avLst/>
          </a:prstGeom>
        </p:spPr>
      </p:pic>
      <p:pic>
        <p:nvPicPr>
          <p:cNvPr id="187" name="图像" descr="图像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736" t="236" r="2997" b="494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”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”</a:t>
            </a:r>
          </a:p>
        </p:txBody>
      </p:sp>
      <p:sp>
        <p:nvSpPr>
          <p:cNvPr id="190" name="“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</a:t>
            </a:r>
          </a:p>
        </p:txBody>
      </p:sp>
      <p:sp>
        <p:nvSpPr>
          <p:cNvPr id="191" name="— Johnny Appleseed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— Johnny Appleseed</a:t>
            </a:r>
          </a:p>
        </p:txBody>
      </p:sp>
      <p:sp>
        <p:nvSpPr>
          <p:cNvPr id="192" name="在此键入引文。"/>
          <p:cNvSpPr txBox="1"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在此键入引文。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1" r="8" b="391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5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8837">
              <a:defRPr spc="197" sz="9870"/>
            </a:pPr>
          </a:p>
        </p:txBody>
      </p:sp>
      <p:sp>
        <p:nvSpPr>
          <p:cNvPr id="196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7590">
              <a:defRPr spc="96" sz="4814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